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CA76EF8-A48A-4174-88B9-FEDA388D7F39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EC0268A-F5C7-4DCF-9097-2B6E8923D6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6EF8-A48A-4174-88B9-FEDA388D7F39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268A-F5C7-4DCF-9097-2B6E8923D6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6EF8-A48A-4174-88B9-FEDA388D7F39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268A-F5C7-4DCF-9097-2B6E8923D6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CA76EF8-A48A-4174-88B9-FEDA388D7F39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268A-F5C7-4DCF-9097-2B6E8923D6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CA76EF8-A48A-4174-88B9-FEDA388D7F39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C0268A-F5C7-4DCF-9097-2B6E8923D66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CA76EF8-A48A-4174-88B9-FEDA388D7F39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C0268A-F5C7-4DCF-9097-2B6E8923D6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CA76EF8-A48A-4174-88B9-FEDA388D7F39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EC0268A-F5C7-4DCF-9097-2B6E8923D6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6EF8-A48A-4174-88B9-FEDA388D7F39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268A-F5C7-4DCF-9097-2B6E8923D6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CA76EF8-A48A-4174-88B9-FEDA388D7F39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C0268A-F5C7-4DCF-9097-2B6E8923D6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CA76EF8-A48A-4174-88B9-FEDA388D7F39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C0268A-F5C7-4DCF-9097-2B6E8923D6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CA76EF8-A48A-4174-88B9-FEDA388D7F39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EC0268A-F5C7-4DCF-9097-2B6E8923D6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CA76EF8-A48A-4174-88B9-FEDA388D7F39}" type="datetimeFigureOut">
              <a:rPr lang="cs-CZ" smtClean="0"/>
              <a:pPr/>
              <a:t>8.1.2016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EC0268A-F5C7-4DCF-9097-2B6E8923D6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062912" cy="1470025"/>
          </a:xfrm>
        </p:spPr>
        <p:txBody>
          <a:bodyPr/>
          <a:lstStyle/>
          <a:p>
            <a:r>
              <a:rPr lang="cs-CZ" dirty="0" smtClean="0">
                <a:effectLst/>
              </a:rPr>
              <a:t>Essen in </a:t>
            </a:r>
            <a:r>
              <a:rPr lang="cs-CZ" dirty="0" err="1" smtClean="0">
                <a:effectLst/>
              </a:rPr>
              <a:t>Tschechien</a:t>
            </a:r>
            <a:endParaRPr lang="cs-CZ" dirty="0"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Typisch</a:t>
            </a:r>
            <a:r>
              <a:rPr lang="cs-CZ" dirty="0" smtClean="0"/>
              <a:t>e </a:t>
            </a:r>
            <a:r>
              <a:rPr lang="cs-CZ" dirty="0" smtClean="0"/>
              <a:t>E</a:t>
            </a:r>
            <a:r>
              <a:rPr lang="cs-CZ" dirty="0" smtClean="0"/>
              <a:t>ssen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Knedlo</a:t>
            </a:r>
            <a:r>
              <a:rPr lang="cs-CZ" dirty="0" smtClean="0"/>
              <a:t>-</a:t>
            </a:r>
            <a:r>
              <a:rPr lang="cs-CZ" dirty="0" err="1" smtClean="0"/>
              <a:t>vepřo</a:t>
            </a:r>
            <a:r>
              <a:rPr lang="cs-CZ" dirty="0" smtClean="0"/>
              <a:t>-zelo</a:t>
            </a:r>
          </a:p>
          <a:p>
            <a:r>
              <a:rPr lang="de-DE" dirty="0" smtClean="0"/>
              <a:t>Schnitzel</a:t>
            </a:r>
            <a:endParaRPr lang="cs-CZ" dirty="0" smtClean="0"/>
          </a:p>
          <a:p>
            <a:r>
              <a:rPr lang="cs-CZ" dirty="0" smtClean="0"/>
              <a:t>Svíčková</a:t>
            </a:r>
          </a:p>
        </p:txBody>
      </p:sp>
      <p:pic>
        <p:nvPicPr>
          <p:cNvPr id="1026" name="Picture 2" descr="C:\Users\hlavja\Desktop\303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33056"/>
            <a:ext cx="3110475" cy="2332856"/>
          </a:xfrm>
          <a:prstGeom prst="rect">
            <a:avLst/>
          </a:prstGeom>
          <a:noFill/>
        </p:spPr>
      </p:pic>
      <p:pic>
        <p:nvPicPr>
          <p:cNvPr id="1028" name="Picture 4" descr="http://www.eismanncz.cz/userfiles/image/Produkty/Hotovky/3012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2880320" cy="2160240"/>
          </a:xfrm>
          <a:prstGeom prst="rect">
            <a:avLst/>
          </a:prstGeom>
          <a:noFill/>
        </p:spPr>
      </p:pic>
      <p:pic>
        <p:nvPicPr>
          <p:cNvPr id="1030" name="Picture 6" descr="http://www.receptyonline.cz/data/recepty/orig/2014/05/183859vepro-knedlo-zelo-jid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2952328" cy="2214246"/>
          </a:xfrm>
          <a:prstGeom prst="rect">
            <a:avLst/>
          </a:prstGeom>
          <a:noFill/>
        </p:spPr>
      </p:pic>
      <p:cxnSp>
        <p:nvCxnSpPr>
          <p:cNvPr id="9" name="Přímá spojovací šipka 8"/>
          <p:cNvCxnSpPr/>
          <p:nvPr/>
        </p:nvCxnSpPr>
        <p:spPr>
          <a:xfrm flipV="1">
            <a:off x="2915816" y="1700808"/>
            <a:ext cx="2088232" cy="2160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2555776" y="2924944"/>
            <a:ext cx="2880320" cy="16561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1763688" y="3501008"/>
            <a:ext cx="216024" cy="12241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Andere</a:t>
            </a:r>
            <a:r>
              <a:rPr lang="cs-CZ" dirty="0" smtClean="0"/>
              <a:t> </a:t>
            </a:r>
            <a:r>
              <a:rPr lang="de-DE" dirty="0" smtClean="0"/>
              <a:t>typisch</a:t>
            </a:r>
            <a:r>
              <a:rPr lang="cs-CZ" dirty="0" smtClean="0"/>
              <a:t>e </a:t>
            </a:r>
            <a:r>
              <a:rPr lang="cs-CZ" dirty="0" smtClean="0"/>
              <a:t>E</a:t>
            </a:r>
            <a:r>
              <a:rPr lang="cs-CZ" dirty="0" smtClean="0"/>
              <a:t>ssen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Gulasch</a:t>
            </a:r>
            <a:endParaRPr lang="cs-CZ" dirty="0" smtClean="0"/>
          </a:p>
          <a:p>
            <a:r>
              <a:rPr lang="cs-CZ" dirty="0" err="1" smtClean="0"/>
              <a:t>Sülze</a:t>
            </a:r>
            <a:endParaRPr lang="cs-CZ" dirty="0" smtClean="0"/>
          </a:p>
          <a:p>
            <a:r>
              <a:rPr lang="de-DE" dirty="0" err="1" smtClean="0"/>
              <a:t>Dumplings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Obst</a:t>
            </a:r>
            <a:endParaRPr lang="cs-CZ" dirty="0" smtClean="0"/>
          </a:p>
          <a:p>
            <a:r>
              <a:rPr lang="cs-CZ" dirty="0" err="1" smtClean="0"/>
              <a:t>Knoblauchsuppe</a:t>
            </a:r>
            <a:endParaRPr lang="cs-CZ" dirty="0"/>
          </a:p>
        </p:txBody>
      </p:sp>
      <p:pic>
        <p:nvPicPr>
          <p:cNvPr id="15362" name="Picture 2" descr="http://img.ceskykulinar.cz/recepty/130054614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2376264" cy="1649249"/>
          </a:xfrm>
          <a:prstGeom prst="rect">
            <a:avLst/>
          </a:prstGeom>
          <a:noFill/>
        </p:spPr>
      </p:pic>
      <p:pic>
        <p:nvPicPr>
          <p:cNvPr id="15364" name="Picture 4" descr="http://www.pivovar.cz/wp-content/uploads/2015/04/139-hovrz-gul-13642444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304029" cy="2230220"/>
          </a:xfrm>
          <a:prstGeom prst="rect">
            <a:avLst/>
          </a:prstGeom>
          <a:noFill/>
        </p:spPr>
      </p:pic>
      <p:pic>
        <p:nvPicPr>
          <p:cNvPr id="15366" name="Picture 6" descr="Tvarohovo-jahodové knedlí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93096"/>
            <a:ext cx="2858176" cy="1853953"/>
          </a:xfrm>
          <a:prstGeom prst="rect">
            <a:avLst/>
          </a:prstGeom>
          <a:noFill/>
        </p:spPr>
      </p:pic>
      <p:pic>
        <p:nvPicPr>
          <p:cNvPr id="15368" name="Picture 8" descr="http://www.farmanemcova.cz/eimages/1000x800/tlacenk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293096"/>
            <a:ext cx="2495550" cy="1828800"/>
          </a:xfrm>
          <a:prstGeom prst="rect">
            <a:avLst/>
          </a:prstGeom>
          <a:noFill/>
        </p:spPr>
      </p:pic>
      <p:cxnSp>
        <p:nvCxnSpPr>
          <p:cNvPr id="10" name="Přímá spojovací šipka 9"/>
          <p:cNvCxnSpPr/>
          <p:nvPr/>
        </p:nvCxnSpPr>
        <p:spPr>
          <a:xfrm>
            <a:off x="2771800" y="2204864"/>
            <a:ext cx="2520280" cy="1440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4139952" y="3501008"/>
            <a:ext cx="720080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>
            <a:off x="1331640" y="4077072"/>
            <a:ext cx="648072" cy="648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Zakřivená spojovací čára 18"/>
          <p:cNvCxnSpPr/>
          <p:nvPr/>
        </p:nvCxnSpPr>
        <p:spPr>
          <a:xfrm>
            <a:off x="2123728" y="2708920"/>
            <a:ext cx="4680520" cy="1728192"/>
          </a:xfrm>
          <a:prstGeom prst="curvedConnector3">
            <a:avLst>
              <a:gd name="adj1" fmla="val 66531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Mein</a:t>
            </a:r>
            <a:r>
              <a:rPr lang="cs-CZ" dirty="0" smtClean="0"/>
              <a:t> </a:t>
            </a:r>
            <a:r>
              <a:rPr lang="cs-CZ" dirty="0" err="1" smtClean="0"/>
              <a:t>Lieblingsessen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Risotto</a:t>
            </a:r>
            <a:endParaRPr lang="cs-CZ" dirty="0" smtClean="0"/>
          </a:p>
          <a:p>
            <a:r>
              <a:rPr lang="de-DE" dirty="0" smtClean="0"/>
              <a:t>Wurst – </a:t>
            </a:r>
            <a:r>
              <a:rPr lang="de-DE" dirty="0" err="1" smtClean="0"/>
              <a:t>Fleisc</a:t>
            </a:r>
            <a:r>
              <a:rPr lang="cs-CZ" dirty="0" smtClean="0"/>
              <a:t>h</a:t>
            </a:r>
            <a:endParaRPr lang="cs-CZ" dirty="0" smtClean="0"/>
          </a:p>
          <a:p>
            <a:r>
              <a:rPr lang="cs-CZ" dirty="0" err="1" smtClean="0"/>
              <a:t>Olmützer</a:t>
            </a:r>
            <a:r>
              <a:rPr lang="cs-CZ" dirty="0" smtClean="0"/>
              <a:t> </a:t>
            </a:r>
            <a:r>
              <a:rPr lang="cs-CZ" dirty="0" err="1" smtClean="0"/>
              <a:t>Quargel</a:t>
            </a:r>
            <a:endParaRPr lang="cs-CZ" dirty="0"/>
          </a:p>
        </p:txBody>
      </p:sp>
      <p:pic>
        <p:nvPicPr>
          <p:cNvPr id="1026" name="Picture 2" descr="http://imageth.uloz.to/3/5/d/35d5dc5fa20e45c6627e61533a1f7ca4.640x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4307170" cy="2492896"/>
          </a:xfrm>
          <a:prstGeom prst="rect">
            <a:avLst/>
          </a:prstGeom>
          <a:noFill/>
        </p:spPr>
      </p:pic>
      <p:pic>
        <p:nvPicPr>
          <p:cNvPr id="1028" name="Picture 4" descr="http://www.potraviny-dejvicka12.cz/fotky9679/fotos/_vyr_99jitrnice-jel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3432381" cy="2574286"/>
          </a:xfrm>
          <a:prstGeom prst="rect">
            <a:avLst/>
          </a:prstGeom>
          <a:noFill/>
        </p:spPr>
      </p:pic>
      <p:pic>
        <p:nvPicPr>
          <p:cNvPr id="1030" name="Picture 6" descr="http://www.rizotorecept.cz/wp-content/uploads/2015/02/srbskerizoto1-728x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2901752" cy="1933173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 flipV="1">
            <a:off x="2627784" y="2132856"/>
            <a:ext cx="2736304" cy="720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3779912" y="2780928"/>
            <a:ext cx="2232248" cy="1224136"/>
          </a:xfrm>
          <a:prstGeom prst="straightConnector1">
            <a:avLst/>
          </a:prstGeom>
          <a:ln w="762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2339752" y="3501008"/>
            <a:ext cx="432048" cy="13681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</TotalTime>
  <Words>28</Words>
  <Application>Microsoft Office PowerPoint</Application>
  <PresentationFormat>Předvádění na obrazovce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Talent</vt:lpstr>
      <vt:lpstr>Essen in Tschechien</vt:lpstr>
      <vt:lpstr>Typische Essen </vt:lpstr>
      <vt:lpstr>Andere typische Essen</vt:lpstr>
      <vt:lpstr>Mein Lieblingsessen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 in Tschechien</dc:title>
  <dc:creator>hlavja</dc:creator>
  <cp:lastModifiedBy>hlavja</cp:lastModifiedBy>
  <cp:revision>6</cp:revision>
  <dcterms:created xsi:type="dcterms:W3CDTF">2016-01-06T06:58:58Z</dcterms:created>
  <dcterms:modified xsi:type="dcterms:W3CDTF">2016-01-08T08:50:14Z</dcterms:modified>
</cp:coreProperties>
</file>